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1087" autoAdjust="0"/>
  </p:normalViewPr>
  <p:slideViewPr>
    <p:cSldViewPr showGuides="1">
      <p:cViewPr varScale="1">
        <p:scale>
          <a:sx n="112" d="100"/>
          <a:sy n="112" d="100"/>
        </p:scale>
        <p:origin x="8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F458-297E-42FD-85AA-B42138C66462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C6242-4B4C-4A8A-B761-684DE6665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Picture </a:t>
            </a:r>
            <a:r>
              <a:rPr lang="en-US" sz="1400" b="1" baseline="0" dirty="0" smtClean="0"/>
              <a:t>background with textured caption</a:t>
            </a:r>
          </a:p>
          <a:p>
            <a:r>
              <a:rPr lang="en-US" sz="1400" b="0" baseline="0" dirty="0" smtClean="0"/>
              <a:t>(Intermediate)</a:t>
            </a:r>
          </a:p>
          <a:p>
            <a:endParaRPr lang="en-US" sz="1400" b="0" baseline="0" dirty="0" smtClean="0"/>
          </a:p>
          <a:p>
            <a:r>
              <a:rPr lang="en-US" sz="1200" b="0" baseline="0" dirty="0" smtClean="0"/>
              <a:t>To reproduce the textured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Layout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Blank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5” into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4” into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or texture fill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Textures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click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Pink Tissue Paper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(fourth row).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20%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Recolor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Orange, Accent color 6 Dark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(second row).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 Edges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left pane, and then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 Edges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Glow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slide, drag to draw a rectangle.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second rectangle.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fill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Linear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90°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Black, Text 1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last stop in the slider,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Black, Text 1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 Edges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left pane, and then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Glow and Soft Edges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pane,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pt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5”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4”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then select both rectangles.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Font typeface="+mj-lt"/>
              <a:buNone/>
            </a:pP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clip art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b="1" dirty="0" smtClean="0"/>
              <a:t>00322861.wmf</a:t>
            </a:r>
            <a:r>
              <a:rPr lang="en-US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 should be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media file types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Double-click the thumbnail of the clip art to insert it onto the slide.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clip art.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0.56”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Ungroup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convert the clip art to a Microsoft Office drawing object.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 Pane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Selection and Visibility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pane, select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Autoshape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press DELETE.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ungrouped clip art.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Black, Text 1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80%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the ungrouped clip art over the bottom half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transparent rectangle.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ungrouped clip art.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second ungrouped clip art. 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Rotation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180°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the second ungrouped clip art over the top half of the transparent rectangle.</a:t>
            </a:r>
          </a:p>
          <a:p>
            <a:pPr marL="0" indent="0">
              <a:buFont typeface="+mj-lt"/>
              <a:buNone/>
            </a:pPr>
            <a:endParaRPr lang="en-US" sz="1200" b="0" baseline="0" dirty="0" smtClean="0"/>
          </a:p>
          <a:p>
            <a:r>
              <a:rPr lang="en-US" sz="1200" b="0" baseline="0" dirty="0" smtClean="0"/>
              <a:t>To reproduce the text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Text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Box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slide, drag to draw a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text in the text box, and then select the text.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Constantia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 pt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from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Paragraph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then select the textured rectangle, the transparent rectangle, both ungrouped clip art, and the text box.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then select both rectangles and the text box.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baseline="0" dirty="0" smtClean="0"/>
          </a:p>
          <a:p>
            <a:r>
              <a:rPr lang="en-US" sz="1200" b="0" baseline="0" dirty="0" smtClean="0"/>
              <a:t>To reproduce the picture background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Design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Background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Background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Background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Background</a:t>
            </a:r>
            <a:r>
              <a:rPr lang="en-US" sz="1200" b="0" baseline="0" dirty="0" smtClean="0"/>
              <a:t> dialog box,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in the left pane,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Picture or texture fill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 f</a:t>
            </a:r>
            <a:r>
              <a:rPr lang="en-US" sz="1200" b="1" baseline="0" dirty="0" smtClean="0"/>
              <a:t>rom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6242-4B4C-4A8A-B761-684DE6665D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5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1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96F5-A021-4446-9C24-57D08D7801D7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2A37-B3B3-44BC-A348-71BA0F9AE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0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reenmoxie.com/hot-to-make-your-office-a-happy-place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eenmoxie.com/diy-homemade-mascara/" TargetMode="External"/><Relationship Id="rId3" Type="http://schemas.openxmlformats.org/officeDocument/2006/relationships/hyperlink" Target="http://www.fitnessmagazine.com/recipes/breakfast/the-you-can-do-it-diet-breakfast-choices/?page=5" TargetMode="External"/><Relationship Id="rId7" Type="http://schemas.openxmlformats.org/officeDocument/2006/relationships/hyperlink" Target="https://www.greenmoxie.com/ravishing-diy-beet-lipstick/" TargetMode="External"/><Relationship Id="rId2" Type="http://schemas.openxmlformats.org/officeDocument/2006/relationships/hyperlink" Target="https://www.greenmoxie.com/love-in-the-veggie-isle-eat-something-sex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reenmoxie.com/diy-man-personal-hygiene-edition/" TargetMode="External"/><Relationship Id="rId5" Type="http://schemas.openxmlformats.org/officeDocument/2006/relationships/hyperlink" Target="https://www.greenmoxie.com/3-easy-mouthwatering-meatless-monday-meals/" TargetMode="External"/><Relationship Id="rId10" Type="http://schemas.openxmlformats.org/officeDocument/2006/relationships/hyperlink" Target="https://www.greenmoxie.com/five-fabulously-free-things-made-with-juice-pulp/" TargetMode="External"/><Relationship Id="rId4" Type="http://schemas.openxmlformats.org/officeDocument/2006/relationships/hyperlink" Target="http://www.food.com/recipe/extra-easy-healthy-cream-of-asparagus-soup-450823" TargetMode="External"/><Relationship Id="rId9" Type="http://schemas.openxmlformats.org/officeDocument/2006/relationships/hyperlink" Target="https://www.greenmoxie.com/diy-deodoran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mindfulnessarts.org/MED_10min_5_STEPHANIENASH.mp3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1905000" y="4411900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200" y="2286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Day 2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3533" y="3802161"/>
            <a:ext cx="8305800" cy="286232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When you wake up this morning, start your day with a list of five things you are thankful for. Don’t be sarcastic; (yes, I’m still in your head) be sincere.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Mantra</a:t>
            </a:r>
          </a:p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>
                <a:solidFill>
                  <a:schemeClr val="bg1"/>
                </a:solidFill>
              </a:rPr>
              <a:t>Be positive</a:t>
            </a:r>
            <a:r>
              <a:rPr lang="en-US" dirty="0">
                <a:solidFill>
                  <a:schemeClr val="bg1"/>
                </a:solidFill>
              </a:rPr>
              <a:t>. Just like yesterday, try to become more aware of the things you say and think. When you hear yourself saying or thinking negative thoughts, turn it around. Don’t chide yourself – that’s negative too; just think of something positive to add. </a:t>
            </a:r>
          </a:p>
          <a:p>
            <a:r>
              <a:rPr lang="en-US" dirty="0">
                <a:solidFill>
                  <a:schemeClr val="bg1"/>
                </a:solidFill>
              </a:rPr>
              <a:t>Today you will also be </a:t>
            </a:r>
            <a:r>
              <a:rPr lang="en-US" i="1" dirty="0">
                <a:solidFill>
                  <a:schemeClr val="bg1"/>
                </a:solidFill>
              </a:rPr>
              <a:t>patient</a:t>
            </a:r>
            <a:r>
              <a:rPr lang="en-US" dirty="0">
                <a:solidFill>
                  <a:schemeClr val="bg1"/>
                </a:solidFill>
              </a:rPr>
              <a:t>; a noble virtue that is a win for you and for the poor souls you usually bathe in impatient wrath. Life is too short for tantrums.</a:t>
            </a:r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49531"/>
            <a:ext cx="4254500" cy="278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09800"/>
            <a:ext cx="5562600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Protein smoothie to start your day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•</a:t>
            </a:r>
            <a:r>
              <a:rPr lang="en-US" dirty="0">
                <a:solidFill>
                  <a:schemeClr val="bg1"/>
                </a:solidFill>
              </a:rPr>
              <a:t>	1 banana</a:t>
            </a:r>
          </a:p>
          <a:p>
            <a:r>
              <a:rPr lang="en-US" dirty="0">
                <a:solidFill>
                  <a:schemeClr val="bg1"/>
                </a:solidFill>
              </a:rPr>
              <a:t>•	1 tbs. natural peanut butter</a:t>
            </a:r>
          </a:p>
          <a:p>
            <a:r>
              <a:rPr lang="en-US" dirty="0">
                <a:solidFill>
                  <a:schemeClr val="bg1"/>
                </a:solidFill>
              </a:rPr>
              <a:t>•	10 oz. skim milk (or soy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300" y="4038600"/>
            <a:ext cx="7848600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Random act of kindness</a:t>
            </a:r>
          </a:p>
          <a:p>
            <a:pPr algn="ctr"/>
            <a:endParaRPr lang="en-US" i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Start your work day on a positive note. Send someone an email thanking them for something they did or complementing them on a job well done. </a:t>
            </a:r>
          </a:p>
          <a:p>
            <a:r>
              <a:rPr lang="en-US" u="sng" dirty="0">
                <a:solidFill>
                  <a:schemeClr val="bg1"/>
                </a:solidFill>
                <a:hlinkClick r:id="rId2"/>
              </a:rPr>
              <a:t>Choose from this list</a:t>
            </a:r>
            <a:r>
              <a:rPr lang="en-US" dirty="0">
                <a:solidFill>
                  <a:schemeClr val="bg1"/>
                </a:solidFill>
              </a:rPr>
              <a:t> of random acts something nice to do for someone else, especially colleagues you don’t get along with (buckle up buttercup – you can do this). If you aren’t into spreading the love in cubicle city, give to charity, call your mum or a distant relative, let go of a grudge or buy a homeless person a meal.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5264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7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505200"/>
            <a:ext cx="70104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Cat and Cow </a:t>
            </a:r>
            <a:r>
              <a:rPr lang="en-US" b="1" dirty="0" smtClean="0">
                <a:solidFill>
                  <a:schemeClr val="bg1"/>
                </a:solidFill>
              </a:rPr>
              <a:t>Pose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From yesterday’s child’s pose gently rock up onto all fours. Your hands and knees should be shoulder-width apart. Your knees and feet should be aligned and your hands firmly planted-fingers spread. Breathe in and drop your head while rounding your back like a cat. </a:t>
            </a:r>
          </a:p>
          <a:p>
            <a:r>
              <a:rPr lang="en-US" dirty="0">
                <a:solidFill>
                  <a:schemeClr val="bg1"/>
                </a:solidFill>
              </a:rPr>
              <a:t>Breathe out and arch your back while looking up to the ceiling. Repeat 5 times.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331592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78" y="533400"/>
            <a:ext cx="331592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5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15340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Meals</a:t>
            </a:r>
          </a:p>
          <a:p>
            <a:pPr algn="ctr"/>
            <a:endParaRPr lang="en-US" i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Let’s get it on! Add some of these natural aphrodisiacs to your menu today to fire up those engines. See the full list </a:t>
            </a:r>
            <a:r>
              <a:rPr lang="en-US" u="sng" dirty="0">
                <a:solidFill>
                  <a:schemeClr val="bg1"/>
                </a:solidFill>
                <a:hlinkClick r:id="rId2"/>
              </a:rPr>
              <a:t>here</a:t>
            </a:r>
            <a:r>
              <a:rPr lang="en-US" dirty="0">
                <a:solidFill>
                  <a:schemeClr val="bg1"/>
                </a:solidFill>
              </a:rPr>
              <a:t>. We have included many of them in the recipes below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Breakfast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u="sng" dirty="0">
                <a:solidFill>
                  <a:schemeClr val="bg1"/>
                </a:solidFill>
                <a:hlinkClick r:id="rId3"/>
              </a:rPr>
              <a:t>Peanut butter and banana pancakes under 300 calories</a:t>
            </a:r>
            <a:r>
              <a:rPr lang="en-US" dirty="0">
                <a:solidFill>
                  <a:schemeClr val="bg1"/>
                </a:solidFill>
              </a:rPr>
              <a:t>? Yes please! </a:t>
            </a:r>
          </a:p>
          <a:p>
            <a:r>
              <a:rPr lang="en-US" b="1" dirty="0">
                <a:solidFill>
                  <a:schemeClr val="bg1"/>
                </a:solidFill>
              </a:rPr>
              <a:t>Lunch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u="sng" dirty="0">
                <a:solidFill>
                  <a:schemeClr val="bg1"/>
                </a:solidFill>
                <a:hlinkClick r:id="rId4"/>
              </a:rPr>
              <a:t>Healthy asparagus soup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Dinner</a:t>
            </a:r>
            <a:r>
              <a:rPr lang="en-US" dirty="0">
                <a:solidFill>
                  <a:schemeClr val="bg1"/>
                </a:solidFill>
              </a:rPr>
              <a:t>: Try the </a:t>
            </a:r>
            <a:r>
              <a:rPr lang="en-US" u="sng" dirty="0">
                <a:solidFill>
                  <a:schemeClr val="bg1"/>
                </a:solidFill>
                <a:hlinkClick r:id="rId5"/>
              </a:rPr>
              <a:t>Bitchin’ two-bean chili</a:t>
            </a:r>
            <a:r>
              <a:rPr lang="en-US" dirty="0">
                <a:solidFill>
                  <a:schemeClr val="bg1"/>
                </a:solidFill>
              </a:rPr>
              <a:t> to add a little spice to your life. Before you start cooking tonight, have a ten-minute dance party to get rid of the office tension, then wine, music and cooking!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114800"/>
            <a:ext cx="81534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Activity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Make your own personal products. Guys can get a </a:t>
            </a:r>
            <a:r>
              <a:rPr lang="en-US" dirty="0">
                <a:solidFill>
                  <a:schemeClr val="bg1"/>
                </a:solidFill>
                <a:hlinkClick r:id="rId6"/>
              </a:rPr>
              <a:t>full guide to DIY products here</a:t>
            </a:r>
            <a:r>
              <a:rPr lang="en-US" dirty="0">
                <a:solidFill>
                  <a:schemeClr val="bg1"/>
                </a:solidFill>
              </a:rPr>
              <a:t> and gals can see </a:t>
            </a:r>
            <a:r>
              <a:rPr lang="en-US" dirty="0">
                <a:solidFill>
                  <a:schemeClr val="bg1"/>
                </a:solidFill>
                <a:hlinkClick r:id="rId7"/>
              </a:rPr>
              <a:t>here</a:t>
            </a:r>
            <a:r>
              <a:rPr lang="en-US" dirty="0">
                <a:solidFill>
                  <a:schemeClr val="bg1"/>
                </a:solidFill>
              </a:rPr>
              <a:t> for a lipstick DIY, </a:t>
            </a:r>
            <a:r>
              <a:rPr lang="en-US" dirty="0">
                <a:solidFill>
                  <a:schemeClr val="bg1"/>
                </a:solidFill>
                <a:hlinkClick r:id="rId8"/>
              </a:rPr>
              <a:t>here</a:t>
            </a:r>
            <a:r>
              <a:rPr lang="en-US" dirty="0">
                <a:solidFill>
                  <a:schemeClr val="bg1"/>
                </a:solidFill>
              </a:rPr>
              <a:t> for Mascara, </a:t>
            </a:r>
            <a:r>
              <a:rPr lang="en-US" dirty="0">
                <a:solidFill>
                  <a:schemeClr val="bg1"/>
                </a:solidFill>
                <a:hlinkClick r:id="rId9"/>
              </a:rPr>
              <a:t>here</a:t>
            </a:r>
            <a:r>
              <a:rPr lang="en-US" dirty="0">
                <a:solidFill>
                  <a:schemeClr val="bg1"/>
                </a:solidFill>
              </a:rPr>
              <a:t> for deodorant and </a:t>
            </a:r>
            <a:r>
              <a:rPr lang="en-US" dirty="0">
                <a:solidFill>
                  <a:schemeClr val="bg1"/>
                </a:solidFill>
                <a:hlinkClick r:id="rId10"/>
              </a:rPr>
              <a:t>here</a:t>
            </a:r>
            <a:r>
              <a:rPr lang="en-US" dirty="0">
                <a:solidFill>
                  <a:schemeClr val="bg1"/>
                </a:solidFill>
              </a:rPr>
              <a:t> for face masks. </a:t>
            </a:r>
          </a:p>
          <a:p>
            <a:r>
              <a:rPr lang="en-US" dirty="0">
                <a:solidFill>
                  <a:schemeClr val="bg1"/>
                </a:solidFill>
              </a:rPr>
              <a:t>Do something fun outside – go for a walk, star gaze, make a snowman or throw snowballs at unsuspecting </a:t>
            </a:r>
            <a:r>
              <a:rPr lang="en-US" dirty="0" smtClean="0">
                <a:solidFill>
                  <a:schemeClr val="bg1"/>
                </a:solidFill>
              </a:rPr>
              <a:t>neighbors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5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16280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b="1" dirty="0" smtClean="0">
                <a:solidFill>
                  <a:schemeClr val="bg1"/>
                </a:solidFill>
              </a:rPr>
              <a:t>10-minute </a:t>
            </a:r>
            <a:r>
              <a:rPr lang="en-US" b="1" dirty="0">
                <a:solidFill>
                  <a:schemeClr val="bg1"/>
                </a:solidFill>
              </a:rPr>
              <a:t>guided </a:t>
            </a:r>
            <a:r>
              <a:rPr lang="en-US" b="1" dirty="0" smtClean="0">
                <a:solidFill>
                  <a:schemeClr val="bg1"/>
                </a:solidFill>
              </a:rPr>
              <a:t>meditation</a:t>
            </a:r>
          </a:p>
          <a:p>
            <a:pPr algn="ctr"/>
            <a:endParaRPr lang="en-US" i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End your day with this 10 minute guided meditation again. Still your chattering mind and prepare for a good night’s sleep with this easy </a:t>
            </a:r>
            <a:r>
              <a:rPr lang="en-US" u="sng" dirty="0">
                <a:solidFill>
                  <a:schemeClr val="bg1"/>
                </a:solidFill>
                <a:hlinkClick r:id="rId2"/>
              </a:rPr>
              <a:t>10 minute meditation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And to end the day, a pig eating an ice cream.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85340"/>
            <a:ext cx="2571750" cy="44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42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B0005C-D967-406E-BB52-87C126421D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Picture background with textured caption</Template>
  <TotalTime>36</TotalTime>
  <Words>1810</Words>
  <Application>Microsoft Office PowerPoint</Application>
  <PresentationFormat>On-screen Show (4:3)</PresentationFormat>
  <Paragraphs>105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house</dc:creator>
  <cp:keywords/>
  <cp:lastModifiedBy>the house</cp:lastModifiedBy>
  <cp:revision>5</cp:revision>
  <dcterms:created xsi:type="dcterms:W3CDTF">2015-02-24T13:58:07Z</dcterms:created>
  <dcterms:modified xsi:type="dcterms:W3CDTF">2015-02-24T14:34:13Z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TC018814159991</vt:lpwstr>
  </property>
</Properties>
</file>